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82" r:id="rId3"/>
    <p:sldId id="272" r:id="rId4"/>
    <p:sldId id="285" r:id="rId5"/>
    <p:sldId id="286" r:id="rId6"/>
    <p:sldId id="287" r:id="rId7"/>
    <p:sldId id="289" r:id="rId8"/>
    <p:sldId id="28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5" d="100"/>
          <a:sy n="105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28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99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7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616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3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81166"/>
            <a:ext cx="9468544" cy="189566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g-BG" sz="65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Старопланинска област</a:t>
            </a:r>
            <a:endParaRPr lang="en-US" sz="65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4B59C84D-F606-43BB-A14A-1E7AFCC4FD20}"/>
              </a:ext>
            </a:extLst>
          </p:cNvPr>
          <p:cNvGrpSpPr/>
          <p:nvPr/>
        </p:nvGrpSpPr>
        <p:grpSpPr>
          <a:xfrm>
            <a:off x="514703" y="431802"/>
            <a:ext cx="8114594" cy="5994397"/>
            <a:chOff x="395536" y="476672"/>
            <a:chExt cx="8114594" cy="5994397"/>
          </a:xfrm>
        </p:grpSpPr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4059342B-5E66-44FB-B876-E3F627FB2A17}"/>
                </a:ext>
              </a:extLst>
            </p:cNvPr>
            <p:cNvSpPr txBox="1"/>
            <p:nvPr/>
          </p:nvSpPr>
          <p:spPr>
            <a:xfrm>
              <a:off x="3156689" y="6132515"/>
              <a:ext cx="25922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Природни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области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9CBC64-DE47-48D3-8C50-EB7B50EE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6672"/>
              <a:ext cx="8114594" cy="5655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2164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Географско положение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581128"/>
            <a:ext cx="8891925" cy="1944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Старопланинската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граничи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равнина, а на юг –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Преходната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запад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стига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Черно море при нос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Емине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5A00000E-FA3F-4D8A-843A-CC937950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168951"/>
            <a:ext cx="9000000" cy="305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Релеф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Предбалканът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обхваща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по-ниски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Старопланинската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представлява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широка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ивица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възвишения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ниски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юг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Предбалкана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издига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Стара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полегати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склонове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по-стръмни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труднодостъпни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юг.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Най-висок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връх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Ботев – 2376 м.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6E00782A-9E20-43DC-A378-12D6A53A0CB1}"/>
              </a:ext>
            </a:extLst>
          </p:cNvPr>
          <p:cNvGrpSpPr/>
          <p:nvPr/>
        </p:nvGrpSpPr>
        <p:grpSpPr>
          <a:xfrm>
            <a:off x="82223" y="3720604"/>
            <a:ext cx="4993833" cy="3164780"/>
            <a:chOff x="82223" y="3720604"/>
            <a:chExt cx="4993833" cy="3164780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0F516DA3-8F22-49BA-94D9-D297DE8D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3" y="3720604"/>
              <a:ext cx="4993833" cy="2881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212F5EBF-163F-482E-AE7A-FA470584ED36}"/>
                </a:ext>
              </a:extLst>
            </p:cNvPr>
            <p:cNvSpPr txBox="1"/>
            <p:nvPr/>
          </p:nvSpPr>
          <p:spPr>
            <a:xfrm>
              <a:off x="885594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Котел</a:t>
              </a:r>
            </a:p>
          </p:txBody>
        </p:sp>
      </p:grp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id="{144EA3F6-4608-4AE0-8DD0-643222EBE32B}"/>
              </a:ext>
            </a:extLst>
          </p:cNvPr>
          <p:cNvGrpSpPr/>
          <p:nvPr/>
        </p:nvGrpSpPr>
        <p:grpSpPr>
          <a:xfrm>
            <a:off x="5162995" y="3701470"/>
            <a:ext cx="3873501" cy="3183914"/>
            <a:chOff x="5162995" y="3701470"/>
            <a:chExt cx="3873501" cy="3183914"/>
          </a:xfrm>
        </p:grpSpPr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9F87F637-D3CE-4450-ADE8-D1DDA108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995" y="3701470"/>
              <a:ext cx="3873501" cy="29008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38D1FE7C-9A01-4569-859F-80CAEA3E29D1}"/>
                </a:ext>
              </a:extLst>
            </p:cNvPr>
            <p:cNvSpPr txBox="1"/>
            <p:nvPr/>
          </p:nvSpPr>
          <p:spPr>
            <a:xfrm>
              <a:off x="5406200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Връх Купците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62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Води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304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Водното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богатство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представено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притоци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Искър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Вит,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Янтра и др.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юг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Егейско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море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протича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Тунджа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Черно море – р.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Камчия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минерални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извори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8" name="Групиране 7">
            <a:extLst>
              <a:ext uri="{FF2B5EF4-FFF2-40B4-BE49-F238E27FC236}">
                <a16:creationId xmlns:a16="http://schemas.microsoft.com/office/drawing/2014/main" id="{1B1B7D56-84C8-4AEB-AE34-95708B98C89B}"/>
              </a:ext>
            </a:extLst>
          </p:cNvPr>
          <p:cNvGrpSpPr/>
          <p:nvPr/>
        </p:nvGrpSpPr>
        <p:grpSpPr>
          <a:xfrm>
            <a:off x="35496" y="3439684"/>
            <a:ext cx="4591129" cy="3395923"/>
            <a:chOff x="35496" y="3439684"/>
            <a:chExt cx="4591129" cy="3395923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id="{04A5053A-A27A-4078-BA29-3F8E7AC64927}"/>
                </a:ext>
              </a:extLst>
            </p:cNvPr>
            <p:cNvSpPr txBox="1"/>
            <p:nvPr/>
          </p:nvSpPr>
          <p:spPr>
            <a:xfrm>
              <a:off x="637515" y="652783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Искърски пролом</a:t>
              </a:r>
            </a:p>
          </p:txBody>
        </p:sp>
        <p:pic>
          <p:nvPicPr>
            <p:cNvPr id="18" name="Картина 17">
              <a:extLst>
                <a:ext uri="{FF2B5EF4-FFF2-40B4-BE49-F238E27FC236}">
                  <a16:creationId xmlns:a16="http://schemas.microsoft.com/office/drawing/2014/main" id="{879E81F6-624F-4D78-A8DC-47C2DA30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439684"/>
              <a:ext cx="4591129" cy="30617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5A7567A7-4702-484F-9CA7-2936029367FE}"/>
              </a:ext>
            </a:extLst>
          </p:cNvPr>
          <p:cNvGrpSpPr/>
          <p:nvPr/>
        </p:nvGrpSpPr>
        <p:grpSpPr>
          <a:xfrm>
            <a:off x="4747094" y="3429001"/>
            <a:ext cx="4361410" cy="3406606"/>
            <a:chOff x="4747094" y="3429001"/>
            <a:chExt cx="4361410" cy="3406606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AD1ECBBD-D6AC-4737-8738-EA9C0A78F73E}"/>
                </a:ext>
              </a:extLst>
            </p:cNvPr>
            <p:cNvSpPr txBox="1"/>
            <p:nvPr/>
          </p:nvSpPr>
          <p:spPr>
            <a:xfrm>
              <a:off x="5234254" y="652783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Язовир </a:t>
              </a:r>
              <a:r>
                <a:rPr lang="bg-BG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Йовковци</a:t>
              </a:r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D7207A7C-3887-4994-BB05-1E8302837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094" y="3429001"/>
              <a:ext cx="4361410" cy="3061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939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Растителност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5013176"/>
            <a:ext cx="8891925" cy="15591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добре развита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растителност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широколистните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в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части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иглолистни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Тук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обширните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букови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A0309EE-557D-4B56-ABB4-6E2A411EB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890718"/>
            <a:ext cx="72008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Животински свят 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1005744"/>
            <a:ext cx="8891925" cy="1775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Животинският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свят е богат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различни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диви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кози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вълци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лисици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птиците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дроздът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скалния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орел, а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влечугите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усойницата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id="{CBFD7CED-EF52-49BF-BD8D-21EF3DF937A9}"/>
              </a:ext>
            </a:extLst>
          </p:cNvPr>
          <p:cNvGrpSpPr/>
          <p:nvPr/>
        </p:nvGrpSpPr>
        <p:grpSpPr>
          <a:xfrm>
            <a:off x="4470610" y="2919809"/>
            <a:ext cx="4547351" cy="3893567"/>
            <a:chOff x="4470610" y="2919809"/>
            <a:chExt cx="4547351" cy="3893567"/>
          </a:xfrm>
        </p:grpSpPr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0B4B3213-050A-4908-81F8-26917D8C81F7}"/>
                </a:ext>
              </a:extLst>
            </p:cNvPr>
            <p:cNvSpPr txBox="1"/>
            <p:nvPr/>
          </p:nvSpPr>
          <p:spPr>
            <a:xfrm>
              <a:off x="5050740" y="6505599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Скален орел</a:t>
              </a:r>
            </a:p>
          </p:txBody>
        </p:sp>
        <p:pic>
          <p:nvPicPr>
            <p:cNvPr id="10" name="Картина 9">
              <a:extLst>
                <a:ext uri="{FF2B5EF4-FFF2-40B4-BE49-F238E27FC236}">
                  <a16:creationId xmlns:a16="http://schemas.microsoft.com/office/drawing/2014/main" id="{459BC1AF-D171-4FA3-BBA8-E706452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10" y="2919809"/>
              <a:ext cx="4547351" cy="3588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16CBFC7B-FF66-427E-9B1F-8271BC56BBA8}"/>
              </a:ext>
            </a:extLst>
          </p:cNvPr>
          <p:cNvGrpSpPr/>
          <p:nvPr/>
        </p:nvGrpSpPr>
        <p:grpSpPr>
          <a:xfrm>
            <a:off x="121102" y="2919809"/>
            <a:ext cx="4203324" cy="3893567"/>
            <a:chOff x="121102" y="2919809"/>
            <a:chExt cx="4203324" cy="3893567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id="{F56110A1-2B93-440F-B974-88A06421C1F4}"/>
                </a:ext>
              </a:extLst>
            </p:cNvPr>
            <p:cNvSpPr txBox="1"/>
            <p:nvPr/>
          </p:nvSpPr>
          <p:spPr>
            <a:xfrm>
              <a:off x="529219" y="6505599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Сърна</a:t>
              </a:r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4AC29340-A98A-4E4E-BCD1-EECA7FF5F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2" y="2919809"/>
              <a:ext cx="4203324" cy="3605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2055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Природно лице 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6" y="4581128"/>
            <a:ext cx="8891925" cy="2088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полезните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изкопаеми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въглища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железни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руди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медни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руди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варовици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мрамори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Снежната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покривка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задържа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3 – 4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месеца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Почвите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сиви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канелени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кафяви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9875F46-B60D-4C83-A41A-75B53A9AB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95524"/>
            <a:ext cx="6480716" cy="368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Стопанска дейност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293096"/>
            <a:ext cx="8891925" cy="223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горите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добива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дървен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материал.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Произвеждат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млечни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продукти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пластмаса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мебели,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платове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килими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По-големи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Враца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Ловеч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Габрово, Велико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Троян.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600AEB2-8E88-4384-A9CB-0DD1AE448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003446"/>
            <a:ext cx="9000000" cy="305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</TotalTime>
  <Words>293</Words>
  <Application>Microsoft Office PowerPoint</Application>
  <PresentationFormat>Презентация на цял екран (4:3)</PresentationFormat>
  <Paragraphs>48</Paragraphs>
  <Slides>9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Старопланинска област</vt:lpstr>
      <vt:lpstr>Презентация на PowerPoint</vt:lpstr>
      <vt:lpstr>Географско положение</vt:lpstr>
      <vt:lpstr>Релеф </vt:lpstr>
      <vt:lpstr>Води </vt:lpstr>
      <vt:lpstr>Растителност </vt:lpstr>
      <vt:lpstr>Животински свят </vt:lpstr>
      <vt:lpstr>Природно лице </vt:lpstr>
      <vt:lpstr>Стопанска дейност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Людмил К. Бонев</cp:lastModifiedBy>
  <cp:revision>116</cp:revision>
  <dcterms:created xsi:type="dcterms:W3CDTF">2012-10-16T15:49:21Z</dcterms:created>
  <dcterms:modified xsi:type="dcterms:W3CDTF">2022-02-14T09:56:49Z</dcterms:modified>
</cp:coreProperties>
</file>